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EF52-C95B-459E-95B3-9964841B039D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13156C4-32AA-4E46-8A84-11855EE40FC9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EF52-C95B-459E-95B3-9964841B039D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56C4-32AA-4E46-8A84-11855EE40F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EF52-C95B-459E-95B3-9964841B039D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56C4-32AA-4E46-8A84-11855EE40F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EF52-C95B-459E-95B3-9964841B039D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56C4-32AA-4E46-8A84-11855EE40F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EF52-C95B-459E-95B3-9964841B039D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56C4-32AA-4E46-8A84-11855EE40F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EF52-C95B-459E-95B3-9964841B039D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56C4-32AA-4E46-8A84-11855EE40FC9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EF52-C95B-459E-95B3-9964841B039D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56C4-32AA-4E46-8A84-11855EE40F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EF52-C95B-459E-95B3-9964841B039D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56C4-32AA-4E46-8A84-11855EE40F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EF52-C95B-459E-95B3-9964841B039D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56C4-32AA-4E46-8A84-11855EE40F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EF52-C95B-459E-95B3-9964841B039D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56C4-32AA-4E46-8A84-11855EE40FC9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EF52-C95B-459E-95B3-9964841B039D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56C4-32AA-4E46-8A84-11855EE40FC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EF52-C95B-459E-95B3-9964841B039D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13156C4-32AA-4E46-8A84-11855EE40FC9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820007"/>
              </p:ext>
            </p:extLst>
          </p:nvPr>
        </p:nvGraphicFramePr>
        <p:xfrm>
          <a:off x="683568" y="1484784"/>
          <a:ext cx="7992888" cy="334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مستند" r:id="rId3" imgW="5914543" imgH="2803781" progId="Word.Document.12">
                  <p:embed/>
                </p:oleObj>
              </mc:Choice>
              <mc:Fallback>
                <p:oleObj name="مستند" r:id="rId3" imgW="5914543" imgH="280378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1484784"/>
                        <a:ext cx="7992888" cy="33459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مستطيل 3"/>
          <p:cNvSpPr/>
          <p:nvPr/>
        </p:nvSpPr>
        <p:spPr>
          <a:xfrm>
            <a:off x="3058102" y="980728"/>
            <a:ext cx="3768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b="1" dirty="0" smtClean="0"/>
              <a:t>الفروقات بين الصفات الكمية و الصفات النوعية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9709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260648"/>
            <a:ext cx="84604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 smtClean="0"/>
              <a:t> الصفة الكمية  هي صفة كمية (مقاسة) هنا يكون تأثير الظروف البيئية كبير على الصفة لان الصفة يتحكم فيها عدد كبير من ازواج الجينات فقابلية التوريث تكون قليلة مثل ارتفاع النبات – نسبة الزيت في زهرة الشمس- نسبة البروتين في الحنطة و الشعير - لون العيون بالإنسان – طول القامة – درجة الذكاء .</a:t>
            </a:r>
          </a:p>
          <a:p>
            <a:r>
              <a:rPr lang="ar-IQ" b="1" dirty="0" smtClean="0"/>
              <a:t>      الصفة نوعية هي (وصفية غير مقاسة) هنا يكون تأثير الظروف البيئية يكون قليل او معدوم على هذه الصفة حيث ان هذه الصفة يتحكم فيها عدد قليل من ازواج الجينات 1 او 2 او 3 زوج من الجينات وكل جين يكون تأثيره كبير على هذه الصفة</a:t>
            </a:r>
            <a:r>
              <a:rPr lang="en-US" b="1" dirty="0" smtClean="0"/>
              <a:t>Major effect </a:t>
            </a:r>
            <a:r>
              <a:rPr lang="ar-IQ" b="1" dirty="0" smtClean="0"/>
              <a:t>مثل صفة وجود السفا في الحنطة – لون </a:t>
            </a:r>
            <a:r>
              <a:rPr lang="ar-IQ" b="1" dirty="0" err="1" smtClean="0"/>
              <a:t>القنابع</a:t>
            </a:r>
            <a:r>
              <a:rPr lang="ar-IQ" b="1" dirty="0" smtClean="0"/>
              <a:t> ابيض او اسود – لون الازهار – لون السرة في بذرة </a:t>
            </a:r>
            <a:r>
              <a:rPr lang="ar-IQ" b="1" dirty="0" err="1" smtClean="0"/>
              <a:t>الباقلاء</a:t>
            </a:r>
            <a:r>
              <a:rPr lang="ar-IQ" b="1" dirty="0" smtClean="0"/>
              <a:t>  .</a:t>
            </a:r>
            <a:endParaRPr lang="ar-IQ" b="1" dirty="0"/>
          </a:p>
        </p:txBody>
      </p:sp>
      <p:sp>
        <p:nvSpPr>
          <p:cNvPr id="3" name="مستطيل 2"/>
          <p:cNvSpPr/>
          <p:nvPr/>
        </p:nvSpPr>
        <p:spPr>
          <a:xfrm>
            <a:off x="2286000" y="2564904"/>
            <a:ext cx="6390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 smtClean="0"/>
              <a:t>◄ تقسم الطرق العامة لتربية النباتات الى اربع طرق رئيسية :-</a:t>
            </a:r>
          </a:p>
          <a:p>
            <a:endParaRPr lang="ar-IQ" b="1" dirty="0" smtClean="0"/>
          </a:p>
          <a:p>
            <a:r>
              <a:rPr lang="ar-IQ" b="1" dirty="0" smtClean="0"/>
              <a:t>1- طريقة ادخال النباتات واقلمتها (الاستيراد)  2 - طريقة الانتخاب    3- طريقة التهجين    4- طريقة استعمال الطفرات الوراثية . </a:t>
            </a:r>
          </a:p>
          <a:p>
            <a:endParaRPr lang="ar-IQ" b="1" dirty="0"/>
          </a:p>
          <a:p>
            <a:endParaRPr lang="ar-IQ" b="1" dirty="0" smtClean="0"/>
          </a:p>
          <a:p>
            <a:r>
              <a:rPr lang="ar-IQ" b="1" dirty="0" err="1" smtClean="0"/>
              <a:t>ألاهداف</a:t>
            </a:r>
            <a:r>
              <a:rPr lang="ar-IQ" b="1" dirty="0" smtClean="0"/>
              <a:t>  العامة لتربية النبات :-</a:t>
            </a:r>
          </a:p>
          <a:p>
            <a:r>
              <a:rPr lang="ar-IQ" b="1" dirty="0" smtClean="0"/>
              <a:t>1- زيادة الانتاج    2- تحسين النوعية  3- المقاومة للأمراض والحشرات   4- التربية لصفات خاصة .</a:t>
            </a:r>
          </a:p>
          <a:p>
            <a:endParaRPr lang="ar-IQ" b="1" dirty="0" smtClean="0"/>
          </a:p>
          <a:p>
            <a:endParaRPr lang="ar-IQ" b="1" dirty="0" smtClean="0"/>
          </a:p>
          <a:p>
            <a:endParaRPr lang="ar-IQ" b="1" dirty="0" smtClean="0"/>
          </a:p>
          <a:p>
            <a:endParaRPr lang="ar-IQ" b="1" dirty="0"/>
          </a:p>
          <a:p>
            <a:r>
              <a:rPr lang="ar-IQ" b="1" dirty="0" smtClean="0"/>
              <a:t>  </a:t>
            </a:r>
          </a:p>
          <a:p>
            <a:endParaRPr lang="ar-IQ" b="1" dirty="0" smtClean="0"/>
          </a:p>
          <a:p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99377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</TotalTime>
  <Words>188</Words>
  <Application>Microsoft Office PowerPoint</Application>
  <PresentationFormat>عرض على الشاشة (3:4)‏</PresentationFormat>
  <Paragraphs>15</Paragraphs>
  <Slides>2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4" baseType="lpstr">
      <vt:lpstr>أوستن</vt:lpstr>
      <vt:lpstr>مستند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2</cp:revision>
  <dcterms:created xsi:type="dcterms:W3CDTF">2020-05-06T19:39:21Z</dcterms:created>
  <dcterms:modified xsi:type="dcterms:W3CDTF">2020-05-06T20:17:03Z</dcterms:modified>
</cp:coreProperties>
</file>